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5" r:id="rId25"/>
    <p:sldId id="279" r:id="rId26"/>
    <p:sldId id="280" r:id="rId27"/>
    <p:sldId id="281" r:id="rId28"/>
    <p:sldId id="282" r:id="rId29"/>
    <p:sldId id="283" r:id="rId30"/>
    <p:sldId id="284" r:id="rId3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8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05042-1D9E-49D9-B238-2FF66B660524}" type="doc">
      <dgm:prSet loTypeId="urn:microsoft.com/office/officeart/2005/8/layout/chart3" loCatId="cycle" qsTypeId="urn:microsoft.com/office/officeart/2005/8/quickstyle/3d6" qsCatId="3D" csTypeId="urn:microsoft.com/office/officeart/2005/8/colors/accent1_2" csCatId="accent1" phldr="1"/>
      <dgm:spPr/>
    </dgm:pt>
    <dgm:pt modelId="{D517C562-453D-4EAC-9CEA-55BD15B8EBD1}" type="pres">
      <dgm:prSet presAssocID="{E0105042-1D9E-49D9-B238-2FF66B660524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9F10C27C-74F5-4D66-80F4-D51D02E84959}" type="presOf" srcId="{E0105042-1D9E-49D9-B238-2FF66B660524}" destId="{D517C562-453D-4EAC-9CEA-55BD15B8EBD1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diagramLayout" Target="../diagrams/layout1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diagramData" Target="../diagrams/data1.xml"/><Relationship Id="rId5" Type="http://schemas.openxmlformats.org/officeDocument/2006/relationships/image" Target="../media/image80.png"/><Relationship Id="rId15" Type="http://schemas.microsoft.com/office/2007/relationships/diagramDrawing" Target="../diagrams/drawing1.xml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9.png"/><Relationship Id="rId5" Type="http://schemas.openxmlformats.org/officeDocument/2006/relationships/image" Target="../media/image86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78.png"/><Relationship Id="rId7" Type="http://schemas.openxmlformats.org/officeDocument/2006/relationships/image" Target="../media/image9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93.png"/><Relationship Id="rId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78.png"/><Relationship Id="rId7" Type="http://schemas.openxmlformats.org/officeDocument/2006/relationships/image" Target="../media/image9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94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4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12" Type="http://schemas.openxmlformats.org/officeDocument/2006/relationships/image" Target="../media/image10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102.png"/><Relationship Id="rId5" Type="http://schemas.openxmlformats.org/officeDocument/2006/relationships/image" Target="../media/image99.png"/><Relationship Id="rId10" Type="http://schemas.openxmlformats.org/officeDocument/2006/relationships/image" Target="../media/image85.png"/><Relationship Id="rId4" Type="http://schemas.openxmlformats.org/officeDocument/2006/relationships/image" Target="../media/image98.png"/><Relationship Id="rId9" Type="http://schemas.openxmlformats.org/officeDocument/2006/relationships/image" Target="../media/image84.png"/><Relationship Id="rId1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5" Type="http://schemas.openxmlformats.org/officeDocument/2006/relationships/image" Target="../media/image151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50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23" Type="http://schemas.openxmlformats.org/officeDocument/2006/relationships/image" Target="../media/image149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45.png"/><Relationship Id="rId3" Type="http://schemas.openxmlformats.org/officeDocument/2006/relationships/image" Target="../media/image153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11" Type="http://schemas.openxmlformats.org/officeDocument/2006/relationships/image" Target="../media/image160.png"/><Relationship Id="rId5" Type="http://schemas.openxmlformats.org/officeDocument/2006/relationships/image" Target="../media/image155.png"/><Relationship Id="rId15" Type="http://schemas.openxmlformats.org/officeDocument/2006/relationships/image" Target="../media/image163.png"/><Relationship Id="rId10" Type="http://schemas.openxmlformats.org/officeDocument/2006/relationships/image" Target="../media/image159.png"/><Relationship Id="rId4" Type="http://schemas.openxmlformats.org/officeDocument/2006/relationships/image" Target="../media/image154.png"/><Relationship Id="rId9" Type="http://schemas.openxmlformats.org/officeDocument/2006/relationships/image" Target="../media/image158.png"/><Relationship Id="rId14" Type="http://schemas.openxmlformats.org/officeDocument/2006/relationships/image" Target="../media/image1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3" Type="http://schemas.openxmlformats.org/officeDocument/2006/relationships/image" Target="../media/image142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17" Type="http://schemas.openxmlformats.org/officeDocument/2006/relationships/image" Target="../media/image176.png"/><Relationship Id="rId2" Type="http://schemas.openxmlformats.org/officeDocument/2006/relationships/image" Target="../media/image155.png"/><Relationship Id="rId16" Type="http://schemas.openxmlformats.org/officeDocument/2006/relationships/image" Target="../media/image175.png"/><Relationship Id="rId20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5" Type="http://schemas.openxmlformats.org/officeDocument/2006/relationships/image" Target="../media/image174.png"/><Relationship Id="rId10" Type="http://schemas.openxmlformats.org/officeDocument/2006/relationships/image" Target="../media/image169.png"/><Relationship Id="rId19" Type="http://schemas.openxmlformats.org/officeDocument/2006/relationships/image" Target="../media/image178.png"/><Relationship Id="rId4" Type="http://schemas.openxmlformats.org/officeDocument/2006/relationships/image" Target="../media/image145.png"/><Relationship Id="rId9" Type="http://schemas.openxmlformats.org/officeDocument/2006/relationships/image" Target="../media/image168.png"/><Relationship Id="rId14" Type="http://schemas.openxmlformats.org/officeDocument/2006/relationships/image" Target="../media/image1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4.png"/><Relationship Id="rId3" Type="http://schemas.openxmlformats.org/officeDocument/2006/relationships/image" Target="../media/image142.png"/><Relationship Id="rId7" Type="http://schemas.openxmlformats.org/officeDocument/2006/relationships/image" Target="../media/image181.png"/><Relationship Id="rId12" Type="http://schemas.openxmlformats.org/officeDocument/2006/relationships/image" Target="../media/image171.png"/><Relationship Id="rId17" Type="http://schemas.openxmlformats.org/officeDocument/2006/relationships/image" Target="../media/image188.png"/><Relationship Id="rId2" Type="http://schemas.openxmlformats.org/officeDocument/2006/relationships/image" Target="../media/image180.png"/><Relationship Id="rId16" Type="http://schemas.openxmlformats.org/officeDocument/2006/relationships/image" Target="../media/image1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.png"/><Relationship Id="rId11" Type="http://schemas.openxmlformats.org/officeDocument/2006/relationships/image" Target="../media/image183.png"/><Relationship Id="rId5" Type="http://schemas.openxmlformats.org/officeDocument/2006/relationships/image" Target="../media/image164.png"/><Relationship Id="rId15" Type="http://schemas.openxmlformats.org/officeDocument/2006/relationships/image" Target="../media/image186.png"/><Relationship Id="rId10" Type="http://schemas.openxmlformats.org/officeDocument/2006/relationships/image" Target="../media/image182.png"/><Relationship Id="rId4" Type="http://schemas.openxmlformats.org/officeDocument/2006/relationships/image" Target="../media/image145.png"/><Relationship Id="rId9" Type="http://schemas.openxmlformats.org/officeDocument/2006/relationships/image" Target="../media/image168.png"/><Relationship Id="rId14" Type="http://schemas.openxmlformats.org/officeDocument/2006/relationships/image" Target="../media/image1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90.png"/><Relationship Id="rId7" Type="http://schemas.openxmlformats.org/officeDocument/2006/relationships/image" Target="../media/image18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45.png"/><Relationship Id="rId4" Type="http://schemas.openxmlformats.org/officeDocument/2006/relationships/image" Target="../media/image1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3" Type="http://schemas.openxmlformats.org/officeDocument/2006/relationships/image" Target="../media/image142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193.png"/><Relationship Id="rId16" Type="http://schemas.openxmlformats.org/officeDocument/2006/relationships/image" Target="../media/image2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4" Type="http://schemas.openxmlformats.org/officeDocument/2006/relationships/image" Target="../media/image145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3" Type="http://schemas.openxmlformats.org/officeDocument/2006/relationships/image" Target="../media/image142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2" Type="http://schemas.openxmlformats.org/officeDocument/2006/relationships/image" Target="../media/image193.png"/><Relationship Id="rId16" Type="http://schemas.openxmlformats.org/officeDocument/2006/relationships/image" Target="../media/image2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4" Type="http://schemas.openxmlformats.org/officeDocument/2006/relationships/image" Target="../media/image145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8.png"/><Relationship Id="rId7" Type="http://schemas.openxmlformats.org/officeDocument/2006/relationships/image" Target="../media/image209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45.png"/><Relationship Id="rId10" Type="http://schemas.openxmlformats.org/officeDocument/2006/relationships/image" Target="../media/image212.png"/><Relationship Id="rId4" Type="http://schemas.openxmlformats.org/officeDocument/2006/relationships/image" Target="../media/image142.png"/><Relationship Id="rId9" Type="http://schemas.openxmlformats.org/officeDocument/2006/relationships/image" Target="../media/image2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14.png"/><Relationship Id="rId7" Type="http://schemas.openxmlformats.org/officeDocument/2006/relationships/image" Target="../media/image209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45.png"/><Relationship Id="rId10" Type="http://schemas.openxmlformats.org/officeDocument/2006/relationships/image" Target="../media/image216.png"/><Relationship Id="rId4" Type="http://schemas.openxmlformats.org/officeDocument/2006/relationships/image" Target="../media/image142.png"/><Relationship Id="rId9" Type="http://schemas.openxmlformats.org/officeDocument/2006/relationships/image" Target="../media/image2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17.png"/><Relationship Id="rId7" Type="http://schemas.openxmlformats.org/officeDocument/2006/relationships/image" Target="../media/image209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45.png"/><Relationship Id="rId10" Type="http://schemas.openxmlformats.org/officeDocument/2006/relationships/image" Target="../media/image218.png"/><Relationship Id="rId4" Type="http://schemas.openxmlformats.org/officeDocument/2006/relationships/image" Target="../media/image142.png"/><Relationship Id="rId9" Type="http://schemas.openxmlformats.org/officeDocument/2006/relationships/image" Target="../media/image2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19.png"/><Relationship Id="rId7" Type="http://schemas.openxmlformats.org/officeDocument/2006/relationships/image" Target="../media/image209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45.png"/><Relationship Id="rId10" Type="http://schemas.openxmlformats.org/officeDocument/2006/relationships/image" Target="../media/image220.png"/><Relationship Id="rId4" Type="http://schemas.openxmlformats.org/officeDocument/2006/relationships/image" Target="../media/image142.png"/><Relationship Id="rId9" Type="http://schemas.openxmlformats.org/officeDocument/2006/relationships/image" Target="../media/image2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7" Type="http://schemas.openxmlformats.org/officeDocument/2006/relationships/image" Target="../media/image224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4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13.pn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57682" y="7963436"/>
            <a:ext cx="2012909" cy="191978"/>
            <a:chOff x="-557682" y="7963436"/>
            <a:chExt cx="2012909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557682" y="7963436"/>
              <a:ext cx="2012909" cy="19197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5232" y="2114378"/>
            <a:ext cx="17774898" cy="577146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7969" y="5664130"/>
            <a:ext cx="12182908" cy="386218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142746" y="2132538"/>
            <a:ext cx="6344026" cy="191978"/>
            <a:chOff x="12142746" y="2132538"/>
            <a:chExt cx="6344026" cy="19197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42746" y="2132538"/>
              <a:ext cx="6344026" cy="1919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047619" y="-1551872"/>
            <a:ext cx="5585291" cy="5531113"/>
            <a:chOff x="-1047619" y="-1551872"/>
            <a:chExt cx="5585291" cy="553111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47619" y="-1551872"/>
              <a:ext cx="5585291" cy="553111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465393" y="6865221"/>
            <a:ext cx="4820322" cy="4773565"/>
            <a:chOff x="13465393" y="6865221"/>
            <a:chExt cx="4820322" cy="477356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65393" y="6865221"/>
              <a:ext cx="4820322" cy="477356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512898" y="2768812"/>
            <a:ext cx="3591960" cy="3557118"/>
            <a:chOff x="4512898" y="2768812"/>
            <a:chExt cx="3591960" cy="355711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2898" y="2768812"/>
              <a:ext cx="3591960" cy="355711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66075" y="3826861"/>
            <a:ext cx="2359763" cy="2359763"/>
            <a:chOff x="1266075" y="3826861"/>
            <a:chExt cx="2359763" cy="235976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6075" y="3826861"/>
              <a:ext cx="2359763" cy="235976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277516" y="1033527"/>
            <a:ext cx="4258895" cy="4258895"/>
            <a:chOff x="2277516" y="1033527"/>
            <a:chExt cx="4258895" cy="4258895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2700000">
              <a:off x="2277516" y="1033527"/>
              <a:ext cx="4258895" cy="4258895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750760" y="1381504"/>
            <a:ext cx="2718794" cy="1130089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8170ECA4-9781-CC62-4B51-54F8A1DC81B3}"/>
              </a:ext>
            </a:extLst>
          </p:cNvPr>
          <p:cNvSpPr/>
          <p:nvPr/>
        </p:nvSpPr>
        <p:spPr>
          <a:xfrm>
            <a:off x="1247994" y="8611838"/>
            <a:ext cx="5960261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002060"/>
                </a:solidFill>
              </a:rPr>
              <a:t>더 맑음 심리상담센터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076788" y="-4426223"/>
            <a:ext cx="132138" cy="14956598"/>
            <a:chOff x="9076788" y="-4426223"/>
            <a:chExt cx="132138" cy="149565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9076788" y="-4426223"/>
              <a:ext cx="132138" cy="1495659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287000" y="3578805"/>
            <a:ext cx="5535910" cy="5535910"/>
            <a:chOff x="8907673" y="3736417"/>
            <a:chExt cx="5535910" cy="553591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7673" y="3736417"/>
              <a:ext cx="5535910" cy="553591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233240" y="3899726"/>
            <a:ext cx="5773503" cy="5773503"/>
            <a:chOff x="3479970" y="3498824"/>
            <a:chExt cx="5773503" cy="577350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9970" y="3498824"/>
              <a:ext cx="5773503" cy="577350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81000" y="5425538"/>
            <a:ext cx="11282342" cy="272121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03024" y="4708714"/>
            <a:ext cx="4903862" cy="327609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56411" y="579021"/>
            <a:ext cx="5356565" cy="310907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809524" y="-575842"/>
            <a:ext cx="4811632" cy="4475568"/>
            <a:chOff x="11809524" y="-575842"/>
            <a:chExt cx="4811632" cy="447556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09524" y="-575842"/>
              <a:ext cx="4811632" cy="447556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673353" y="8146757"/>
            <a:ext cx="3337247" cy="2946436"/>
            <a:chOff x="-673353" y="8146757"/>
            <a:chExt cx="3337247" cy="294643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673353" y="8146757"/>
              <a:ext cx="3337247" cy="2946436"/>
            </a:xfrm>
            <a:prstGeom prst="rect">
              <a:avLst/>
            </a:prstGeom>
          </p:spPr>
        </p:pic>
      </p:grp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2967545973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" name="타원 3"/>
          <p:cNvSpPr/>
          <p:nvPr/>
        </p:nvSpPr>
        <p:spPr>
          <a:xfrm>
            <a:off x="1329539" y="719575"/>
            <a:ext cx="1812803" cy="1752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나</a:t>
            </a:r>
          </a:p>
        </p:txBody>
      </p:sp>
      <p:sp>
        <p:nvSpPr>
          <p:cNvPr id="18" name="타원 17"/>
          <p:cNvSpPr/>
          <p:nvPr/>
        </p:nvSpPr>
        <p:spPr>
          <a:xfrm>
            <a:off x="2663894" y="797840"/>
            <a:ext cx="1812803" cy="1752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rgbClr val="002060"/>
                </a:solidFill>
              </a:rPr>
              <a:t>너</a:t>
            </a:r>
          </a:p>
        </p:txBody>
      </p:sp>
      <p:sp>
        <p:nvSpPr>
          <p:cNvPr id="20" name="타원 19"/>
          <p:cNvSpPr/>
          <p:nvPr/>
        </p:nvSpPr>
        <p:spPr>
          <a:xfrm>
            <a:off x="1879553" y="2041309"/>
            <a:ext cx="1812803" cy="1752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rgbClr val="002060"/>
                </a:solidFill>
              </a:rPr>
              <a:t>상황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076788" y="-4426223"/>
            <a:ext cx="132138" cy="14956598"/>
            <a:chOff x="9076788" y="-4426223"/>
            <a:chExt cx="132138" cy="149565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9076788" y="-4426223"/>
              <a:ext cx="132138" cy="1495659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523449" y="3641179"/>
            <a:ext cx="5535910" cy="5535910"/>
            <a:chOff x="6523449" y="3641179"/>
            <a:chExt cx="5535910" cy="553591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3449" y="3641179"/>
              <a:ext cx="5535910" cy="553591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95746" y="3403586"/>
            <a:ext cx="5773503" cy="5773503"/>
            <a:chOff x="1095746" y="3403586"/>
            <a:chExt cx="5773503" cy="577350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5746" y="3403586"/>
              <a:ext cx="5773503" cy="577350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4333" y="5010563"/>
            <a:ext cx="6020036" cy="297070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51235" y="4823330"/>
            <a:ext cx="4929872" cy="3744149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2101" y="497014"/>
            <a:ext cx="5944955" cy="310907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809524" y="-575842"/>
            <a:ext cx="4811632" cy="4475568"/>
            <a:chOff x="11809524" y="-575842"/>
            <a:chExt cx="4811632" cy="447556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09524" y="-575842"/>
              <a:ext cx="4811632" cy="447556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673353" y="8146757"/>
            <a:ext cx="3337247" cy="2946436"/>
            <a:chOff x="-673353" y="8146757"/>
            <a:chExt cx="3337247" cy="294643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673353" y="8146757"/>
              <a:ext cx="3337247" cy="294643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416465" y="3522383"/>
            <a:ext cx="5773503" cy="5773503"/>
            <a:chOff x="11416465" y="3522383"/>
            <a:chExt cx="5773503" cy="577350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16465" y="3522383"/>
              <a:ext cx="5773503" cy="5773503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50167" y="5391433"/>
            <a:ext cx="7647645" cy="2190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894027"/>
            <a:ext cx="52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86822" y="825354"/>
            <a:ext cx="837101" cy="65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34417" y="1164316"/>
            <a:ext cx="742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너</a:t>
            </a:r>
            <a:r>
              <a:rPr lang="ko-KR" altLang="en-US" sz="3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7" name="타원 26"/>
          <p:cNvSpPr/>
          <p:nvPr/>
        </p:nvSpPr>
        <p:spPr>
          <a:xfrm>
            <a:off x="1329539" y="719575"/>
            <a:ext cx="1812803" cy="1752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rgbClr val="002060"/>
                </a:solidFill>
              </a:rPr>
              <a:t>나</a:t>
            </a:r>
          </a:p>
        </p:txBody>
      </p:sp>
      <p:sp>
        <p:nvSpPr>
          <p:cNvPr id="28" name="타원 27"/>
          <p:cNvSpPr/>
          <p:nvPr/>
        </p:nvSpPr>
        <p:spPr>
          <a:xfrm>
            <a:off x="2682037" y="691364"/>
            <a:ext cx="1812803" cy="1752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bg1"/>
                </a:solidFill>
              </a:rPr>
              <a:t>너</a:t>
            </a:r>
          </a:p>
        </p:txBody>
      </p:sp>
      <p:sp>
        <p:nvSpPr>
          <p:cNvPr id="29" name="타원 28"/>
          <p:cNvSpPr/>
          <p:nvPr/>
        </p:nvSpPr>
        <p:spPr>
          <a:xfrm>
            <a:off x="1879553" y="2041309"/>
            <a:ext cx="1812803" cy="1752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상황</a:t>
            </a:r>
            <a:r>
              <a:rPr lang="ko-KR" altLang="en-US" sz="3200" b="1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076788" y="-4426223"/>
            <a:ext cx="132138" cy="14956598"/>
            <a:chOff x="9076788" y="-4426223"/>
            <a:chExt cx="132138" cy="149565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9076788" y="-4426223"/>
              <a:ext cx="132138" cy="1495659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523449" y="3641179"/>
            <a:ext cx="5535910" cy="5535910"/>
            <a:chOff x="6523449" y="3641179"/>
            <a:chExt cx="5535910" cy="553591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3449" y="3641179"/>
              <a:ext cx="5535910" cy="553591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95746" y="3403586"/>
            <a:ext cx="5773503" cy="5773503"/>
            <a:chOff x="1095746" y="3403586"/>
            <a:chExt cx="5773503" cy="577350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5746" y="3403586"/>
              <a:ext cx="5773503" cy="577350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939" y="5010563"/>
            <a:ext cx="6162816" cy="306426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86316" y="5038978"/>
            <a:ext cx="6246377" cy="2984625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8769" y="602830"/>
            <a:ext cx="6825755" cy="310907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809524" y="-575842"/>
            <a:ext cx="4811632" cy="4475568"/>
            <a:chOff x="11809524" y="-575842"/>
            <a:chExt cx="4811632" cy="447556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09524" y="-575842"/>
              <a:ext cx="4811632" cy="447556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673353" y="8146757"/>
            <a:ext cx="3337247" cy="2946436"/>
            <a:chOff x="-673353" y="8146757"/>
            <a:chExt cx="3337247" cy="294643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673353" y="8146757"/>
              <a:ext cx="3337247" cy="294643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416465" y="3522383"/>
            <a:ext cx="5773503" cy="5773503"/>
            <a:chOff x="11416465" y="3522383"/>
            <a:chExt cx="5773503" cy="577350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16465" y="3522383"/>
              <a:ext cx="5773503" cy="5773503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32901" y="5391429"/>
            <a:ext cx="7277788" cy="2283616"/>
          </a:xfrm>
          <a:prstGeom prst="rect">
            <a:avLst/>
          </a:prstGeom>
        </p:spPr>
      </p:pic>
      <p:sp>
        <p:nvSpPr>
          <p:cNvPr id="20" name="타원 19"/>
          <p:cNvSpPr/>
          <p:nvPr/>
        </p:nvSpPr>
        <p:spPr>
          <a:xfrm>
            <a:off x="1523241" y="308153"/>
            <a:ext cx="1812803" cy="1752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나</a:t>
            </a:r>
          </a:p>
        </p:txBody>
      </p:sp>
      <p:sp>
        <p:nvSpPr>
          <p:cNvPr id="21" name="타원 20"/>
          <p:cNvSpPr/>
          <p:nvPr/>
        </p:nvSpPr>
        <p:spPr>
          <a:xfrm>
            <a:off x="2862137" y="370592"/>
            <a:ext cx="1812803" cy="1752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bg1"/>
                </a:solidFill>
              </a:rPr>
              <a:t>너</a:t>
            </a:r>
          </a:p>
        </p:txBody>
      </p:sp>
      <p:sp>
        <p:nvSpPr>
          <p:cNvPr id="23" name="타원 22"/>
          <p:cNvSpPr/>
          <p:nvPr/>
        </p:nvSpPr>
        <p:spPr>
          <a:xfrm>
            <a:off x="2007125" y="1425024"/>
            <a:ext cx="1812803" cy="1752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rgbClr val="002060"/>
                </a:solidFill>
              </a:rPr>
              <a:t>상황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076788" y="-4426223"/>
            <a:ext cx="132138" cy="14956598"/>
            <a:chOff x="9076788" y="-4426223"/>
            <a:chExt cx="132138" cy="149565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9076788" y="-4426223"/>
              <a:ext cx="132138" cy="1495659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907673" y="3736417"/>
            <a:ext cx="5535910" cy="5535910"/>
            <a:chOff x="8907673" y="3736417"/>
            <a:chExt cx="5535910" cy="553591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7673" y="3736417"/>
              <a:ext cx="5535910" cy="553591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479970" y="3498824"/>
            <a:ext cx="5773503" cy="5773503"/>
            <a:chOff x="3479970" y="3498824"/>
            <a:chExt cx="5773503" cy="577350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9970" y="3498824"/>
              <a:ext cx="5773503" cy="577350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9436" y="4687257"/>
            <a:ext cx="6339464" cy="388970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40666" y="4796595"/>
            <a:ext cx="5268426" cy="411061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32602" y="568443"/>
            <a:ext cx="5756260" cy="310907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809524" y="-575842"/>
            <a:ext cx="4811632" cy="4475568"/>
            <a:chOff x="11809524" y="-575842"/>
            <a:chExt cx="4811632" cy="447556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09524" y="-575842"/>
              <a:ext cx="4811632" cy="447556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673353" y="8146757"/>
            <a:ext cx="3337247" cy="2946436"/>
            <a:chOff x="-673353" y="8146757"/>
            <a:chExt cx="3337247" cy="294643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673353" y="8146757"/>
              <a:ext cx="3337247" cy="2946436"/>
            </a:xfrm>
            <a:prstGeom prst="rect">
              <a:avLst/>
            </a:prstGeom>
          </p:spPr>
        </p:pic>
      </p:grpSp>
      <p:sp>
        <p:nvSpPr>
          <p:cNvPr id="17" name="타원 16"/>
          <p:cNvSpPr/>
          <p:nvPr/>
        </p:nvSpPr>
        <p:spPr>
          <a:xfrm>
            <a:off x="1329539" y="719575"/>
            <a:ext cx="1812803" cy="1752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나</a:t>
            </a:r>
          </a:p>
        </p:txBody>
      </p:sp>
      <p:sp>
        <p:nvSpPr>
          <p:cNvPr id="18" name="타원 17"/>
          <p:cNvSpPr/>
          <p:nvPr/>
        </p:nvSpPr>
        <p:spPr>
          <a:xfrm>
            <a:off x="2663894" y="797840"/>
            <a:ext cx="1812803" cy="1752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bg1"/>
                </a:solidFill>
              </a:rPr>
              <a:t>너</a:t>
            </a:r>
          </a:p>
        </p:txBody>
      </p:sp>
      <p:sp>
        <p:nvSpPr>
          <p:cNvPr id="20" name="타원 19"/>
          <p:cNvSpPr/>
          <p:nvPr/>
        </p:nvSpPr>
        <p:spPr>
          <a:xfrm>
            <a:off x="1879553" y="2041309"/>
            <a:ext cx="1812803" cy="1752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상황</a:t>
            </a:r>
            <a:r>
              <a:rPr lang="ko-KR" altLang="en-US" sz="3200" b="1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076788" y="-4426223"/>
            <a:ext cx="132138" cy="14956598"/>
            <a:chOff x="9076788" y="-4426223"/>
            <a:chExt cx="132138" cy="149565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9076788" y="-4426223"/>
              <a:ext cx="132138" cy="1495659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079098" y="2498584"/>
            <a:ext cx="4510974" cy="4510974"/>
            <a:chOff x="7079098" y="2498584"/>
            <a:chExt cx="4510974" cy="451097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9098" y="2498584"/>
              <a:ext cx="4510974" cy="451097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08489" y="2498584"/>
            <a:ext cx="4530138" cy="4530138"/>
            <a:chOff x="2908489" y="2498584"/>
            <a:chExt cx="4530138" cy="453013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8489" y="2498584"/>
              <a:ext cx="4530138" cy="453013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0540" y="3880257"/>
            <a:ext cx="4880544" cy="289064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63665" y="3241874"/>
            <a:ext cx="4396721" cy="329499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2097" y="497011"/>
            <a:ext cx="5894660" cy="310907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857143" y="-575842"/>
            <a:ext cx="4811632" cy="4475568"/>
            <a:chOff x="11857143" y="-575842"/>
            <a:chExt cx="4811632" cy="447556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57143" y="-575842"/>
              <a:ext cx="4811632" cy="447556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673353" y="8146757"/>
            <a:ext cx="3337247" cy="2946436"/>
            <a:chOff x="-673353" y="8146757"/>
            <a:chExt cx="3337247" cy="294643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673353" y="8146757"/>
              <a:ext cx="3337247" cy="294643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334650" y="2624892"/>
            <a:ext cx="4530138" cy="4530138"/>
            <a:chOff x="11334650" y="2624892"/>
            <a:chExt cx="4530138" cy="453013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34650" y="2624892"/>
              <a:ext cx="4530138" cy="4530138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984888" y="3658953"/>
            <a:ext cx="5364066" cy="287792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1273517" y="6284312"/>
            <a:ext cx="4510974" cy="4510974"/>
            <a:chOff x="11273517" y="6284312"/>
            <a:chExt cx="4510974" cy="4510974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3517" y="6284312"/>
              <a:ext cx="4510974" cy="451097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102907" y="6284312"/>
            <a:ext cx="4530138" cy="4530138"/>
            <a:chOff x="7102907" y="6284312"/>
            <a:chExt cx="4530138" cy="4530138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2907" y="6284312"/>
              <a:ext cx="4530138" cy="4530138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2195" y="7690948"/>
            <a:ext cx="5527985" cy="2031490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547345" y="7002943"/>
            <a:ext cx="4221752" cy="3178037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2908489" y="6284312"/>
            <a:ext cx="4510974" cy="4510974"/>
            <a:chOff x="2908489" y="6284312"/>
            <a:chExt cx="4510974" cy="451097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8489" y="6284312"/>
              <a:ext cx="4510974" cy="4510974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80883" y="7275841"/>
            <a:ext cx="4694483" cy="2778864"/>
          </a:xfrm>
          <a:prstGeom prst="rect">
            <a:avLst/>
          </a:prstGeom>
        </p:spPr>
      </p:pic>
      <p:sp>
        <p:nvSpPr>
          <p:cNvPr id="28" name="타원 27"/>
          <p:cNvSpPr/>
          <p:nvPr/>
        </p:nvSpPr>
        <p:spPr>
          <a:xfrm>
            <a:off x="995270" y="198355"/>
            <a:ext cx="1812803" cy="1752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rgbClr val="002060"/>
                </a:solidFill>
              </a:rPr>
              <a:t>나 </a:t>
            </a:r>
          </a:p>
        </p:txBody>
      </p:sp>
      <p:sp>
        <p:nvSpPr>
          <p:cNvPr id="30" name="타원 29"/>
          <p:cNvSpPr/>
          <p:nvPr/>
        </p:nvSpPr>
        <p:spPr>
          <a:xfrm>
            <a:off x="2319193" y="311768"/>
            <a:ext cx="1812803" cy="1752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rgbClr val="002060"/>
                </a:solidFill>
              </a:rPr>
              <a:t>너</a:t>
            </a:r>
          </a:p>
        </p:txBody>
      </p:sp>
      <p:sp>
        <p:nvSpPr>
          <p:cNvPr id="33" name="타원 32"/>
          <p:cNvSpPr/>
          <p:nvPr/>
        </p:nvSpPr>
        <p:spPr>
          <a:xfrm>
            <a:off x="1475635" y="1432246"/>
            <a:ext cx="1812803" cy="1752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rgbClr val="002060"/>
                </a:solidFill>
              </a:rPr>
              <a:t>상황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7956" y="799403"/>
            <a:ext cx="10149608" cy="220321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393432" y="6369174"/>
            <a:ext cx="5498850" cy="72326"/>
            <a:chOff x="6393432" y="6369174"/>
            <a:chExt cx="5498850" cy="7232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0">
              <a:off x="6393432" y="6369174"/>
              <a:ext cx="5498850" cy="723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39746" y="2481368"/>
            <a:ext cx="1375036" cy="1375036"/>
            <a:chOff x="5939746" y="2481368"/>
            <a:chExt cx="1375036" cy="137503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9746" y="2481368"/>
              <a:ext cx="1375036" cy="137503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322044" y="2901076"/>
            <a:ext cx="593039" cy="545628"/>
            <a:chOff x="6322044" y="2901076"/>
            <a:chExt cx="593039" cy="54562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2044" y="2901076"/>
              <a:ext cx="593039" cy="54562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522334" y="-163985"/>
            <a:ext cx="3464994" cy="3059223"/>
            <a:chOff x="-522334" y="-163985"/>
            <a:chExt cx="3464994" cy="305922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055152" y="-1493917"/>
              <a:ext cx="6929988" cy="6118447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522334" y="-163985"/>
              <a:ext cx="3464994" cy="305922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484345" y="6628571"/>
            <a:ext cx="3042806" cy="2830284"/>
            <a:chOff x="16484345" y="6628571"/>
            <a:chExt cx="3042806" cy="283028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84345" y="6628571"/>
              <a:ext cx="3042806" cy="283028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855214" y="8008195"/>
            <a:ext cx="1075633" cy="1217996"/>
            <a:chOff x="1855214" y="8008195"/>
            <a:chExt cx="1075633" cy="121799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55214" y="8008195"/>
              <a:ext cx="1075633" cy="121799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780504" y="8032004"/>
            <a:ext cx="1075633" cy="1217996"/>
            <a:chOff x="10780504" y="8032004"/>
            <a:chExt cx="1075633" cy="121799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80504" y="8032004"/>
              <a:ext cx="1075633" cy="1217996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09115" y="2402793"/>
            <a:ext cx="5530448" cy="1888048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1449" y="4626559"/>
            <a:ext cx="7351043" cy="2803939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88565" y="4265736"/>
            <a:ext cx="7313226" cy="3531540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3282083" y="7922286"/>
            <a:ext cx="13092430" cy="1690049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23665" y="7910249"/>
            <a:ext cx="13073384" cy="17090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93218" y="-1023091"/>
            <a:ext cx="3822070" cy="3784995"/>
            <a:chOff x="-993218" y="-1023091"/>
            <a:chExt cx="3822070" cy="378499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93218" y="-1023091"/>
              <a:ext cx="3822070" cy="378499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140127" y="2521910"/>
            <a:ext cx="631043" cy="607425"/>
            <a:chOff x="7140127" y="2521910"/>
            <a:chExt cx="631043" cy="60742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0127" y="2521910"/>
              <a:ext cx="631043" cy="60742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642997" y="7870751"/>
            <a:ext cx="3822070" cy="3784995"/>
            <a:chOff x="14642997" y="7870751"/>
            <a:chExt cx="3822070" cy="378499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42997" y="7870751"/>
              <a:ext cx="3822070" cy="378499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23810" y="-47619"/>
            <a:ext cx="18465066" cy="10303383"/>
            <a:chOff x="-23810" y="-47619"/>
            <a:chExt cx="18465066" cy="1030338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3810" y="-47619"/>
              <a:ext cx="18465066" cy="1030338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5795" y="5443698"/>
            <a:ext cx="16110680" cy="29373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46783" y="7927531"/>
            <a:ext cx="3464994" cy="3059223"/>
            <a:chOff x="-646783" y="7927531"/>
            <a:chExt cx="3464994" cy="30592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46783" y="7927531"/>
              <a:ext cx="3464994" cy="305922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7951" y="399834"/>
            <a:ext cx="2979290" cy="269124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976" y="1219904"/>
            <a:ext cx="4351417" cy="111928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38629" y="-860840"/>
            <a:ext cx="3261872" cy="2879888"/>
            <a:chOff x="11738629" y="-860840"/>
            <a:chExt cx="3261872" cy="287988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38629" y="-860840"/>
              <a:ext cx="3261872" cy="28798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328005" y="2635989"/>
            <a:ext cx="12212063" cy="7649725"/>
            <a:chOff x="3328005" y="2635989"/>
            <a:chExt cx="12212063" cy="764972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28005" y="2635989"/>
              <a:ext cx="12212063" cy="7649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39814" y="2378105"/>
            <a:ext cx="5039656" cy="5814887"/>
            <a:chOff x="1339814" y="2378105"/>
            <a:chExt cx="5039656" cy="5814887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3122532" y="2921763"/>
              <a:ext cx="1162476" cy="1162476"/>
              <a:chOff x="3122532" y="2921763"/>
              <a:chExt cx="1162476" cy="1162476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122532" y="2921763"/>
                <a:ext cx="1162476" cy="1162476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605692" y="2560995"/>
              <a:ext cx="942007" cy="942007"/>
              <a:chOff x="4605692" y="2560995"/>
              <a:chExt cx="942007" cy="942007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05692" y="2560995"/>
                <a:ext cx="942007" cy="942007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5838317" y="3462916"/>
              <a:ext cx="541153" cy="541153"/>
              <a:chOff x="5838317" y="3462916"/>
              <a:chExt cx="541153" cy="541153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38317" y="3462916"/>
                <a:ext cx="541153" cy="54115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2591401" y="2390632"/>
              <a:ext cx="531131" cy="531131"/>
              <a:chOff x="2591401" y="2390632"/>
              <a:chExt cx="531131" cy="531131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91401" y="2390632"/>
                <a:ext cx="531131" cy="53113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2135934" y="3137727"/>
              <a:ext cx="650883" cy="650883"/>
              <a:chOff x="2135934" y="3137727"/>
              <a:chExt cx="650883" cy="650883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135934" y="3137727"/>
                <a:ext cx="650883" cy="650883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339814" y="3503002"/>
              <a:ext cx="458819" cy="458819"/>
              <a:chOff x="1339814" y="3503002"/>
              <a:chExt cx="458819" cy="458819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39814" y="3503002"/>
                <a:ext cx="458819" cy="458819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4102119" y="2378105"/>
              <a:ext cx="365779" cy="365779"/>
              <a:chOff x="4102119" y="2378105"/>
              <a:chExt cx="365779" cy="365779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102119" y="2378105"/>
                <a:ext cx="365779" cy="365779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2360910" y="6825078"/>
              <a:ext cx="982092" cy="982092"/>
              <a:chOff x="2360910" y="6825078"/>
              <a:chExt cx="982092" cy="982092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60910" y="6825078"/>
                <a:ext cx="982092" cy="982092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4167258" y="7316124"/>
              <a:ext cx="876868" cy="876868"/>
              <a:chOff x="4167258" y="7316124"/>
              <a:chExt cx="876868" cy="876868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167258" y="7316124"/>
                <a:ext cx="876868" cy="876868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549181" y="6649705"/>
              <a:ext cx="430918" cy="430918"/>
              <a:chOff x="1549181" y="6649705"/>
              <a:chExt cx="430918" cy="430918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49181" y="6649705"/>
                <a:ext cx="430918" cy="430918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5076695" y="6709833"/>
              <a:ext cx="666420" cy="666420"/>
              <a:chOff x="5076695" y="6709833"/>
              <a:chExt cx="666420" cy="666420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076695" y="6709833"/>
                <a:ext cx="666420" cy="666420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3570987" y="6825078"/>
              <a:ext cx="531131" cy="531131"/>
              <a:chOff x="3570987" y="6825078"/>
              <a:chExt cx="531131" cy="531131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570987" y="6825078"/>
                <a:ext cx="531131" cy="531131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5838317" y="6825078"/>
              <a:ext cx="365779" cy="365779"/>
              <a:chOff x="5838317" y="6825078"/>
              <a:chExt cx="365779" cy="365779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838317" y="6825078"/>
                <a:ext cx="365779" cy="365779"/>
              </a:xfrm>
              <a:prstGeom prst="rect">
                <a:avLst/>
              </a:prstGeom>
            </p:spPr>
          </p:pic>
        </p:grpSp>
      </p:grpSp>
      <p:grpSp>
        <p:nvGrpSpPr>
          <p:cNvPr id="1015" name="그룹 1015"/>
          <p:cNvGrpSpPr/>
          <p:nvPr/>
        </p:nvGrpSpPr>
        <p:grpSpPr>
          <a:xfrm>
            <a:off x="17727080" y="-286027"/>
            <a:ext cx="2926792" cy="572055"/>
            <a:chOff x="17727080" y="-286027"/>
            <a:chExt cx="2926792" cy="572055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011503" y="-248142"/>
              <a:ext cx="3949585" cy="540128"/>
            </a:xfrm>
            <a:prstGeom prst="rect">
              <a:avLst/>
            </a:prstGeom>
          </p:spPr>
        </p:pic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811405" y="-561649"/>
              <a:ext cx="1349700" cy="1263733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12322" y="4825308"/>
            <a:ext cx="6032405" cy="2103948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42461" y="4352308"/>
            <a:ext cx="3664942" cy="1415275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15656139" y="1916021"/>
            <a:ext cx="3464994" cy="3188741"/>
            <a:chOff x="15656139" y="1916021"/>
            <a:chExt cx="3464994" cy="3188741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656139" y="1916021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-1075015" y="7442245"/>
            <a:ext cx="3464994" cy="3059223"/>
            <a:chOff x="-1075015" y="7442245"/>
            <a:chExt cx="3464994" cy="3059223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-1075015" y="7442245"/>
              <a:ext cx="3464994" cy="305922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7962418" y="788577"/>
            <a:ext cx="8080238" cy="8406115"/>
            <a:chOff x="7962418" y="788577"/>
            <a:chExt cx="8080238" cy="8406115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62418" y="788577"/>
              <a:ext cx="8080238" cy="8406115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2114286" y="0"/>
            <a:ext cx="6171429" cy="3288252"/>
            <a:chOff x="12114286" y="0"/>
            <a:chExt cx="6171429" cy="3288252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114286" y="0"/>
              <a:ext cx="6171429" cy="3288252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3114286" y="2963777"/>
            <a:ext cx="5602437" cy="3472697"/>
            <a:chOff x="13114286" y="2963777"/>
            <a:chExt cx="5602437" cy="3472697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114286" y="2963777"/>
              <a:ext cx="5602437" cy="3472697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1595238" y="543947"/>
            <a:ext cx="2829578" cy="3178430"/>
            <a:chOff x="11595238" y="543947"/>
            <a:chExt cx="2829578" cy="3178430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95238" y="543947"/>
              <a:ext cx="2829578" cy="3178430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1595238" y="3117809"/>
            <a:ext cx="3038095" cy="1209136"/>
            <a:chOff x="11595238" y="3117809"/>
            <a:chExt cx="3038095" cy="1209136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595238" y="3117809"/>
              <a:ext cx="3038095" cy="12091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340203" y="2230712"/>
            <a:ext cx="5054425" cy="5054425"/>
            <a:chOff x="2340203" y="2230712"/>
            <a:chExt cx="5054425" cy="505442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0203" y="2230712"/>
              <a:ext cx="5054425" cy="505442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811277" y="2304762"/>
            <a:ext cx="4881831" cy="4881831"/>
            <a:chOff x="9811277" y="2304762"/>
            <a:chExt cx="4881831" cy="48818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1277" y="2304762"/>
              <a:ext cx="4881831" cy="488183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5240" y="3612023"/>
            <a:ext cx="7620928" cy="267570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6375" y="82943"/>
            <a:ext cx="5887527" cy="206024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986738" y="6203439"/>
            <a:ext cx="1761355" cy="2163397"/>
            <a:chOff x="3986738" y="6203439"/>
            <a:chExt cx="1761355" cy="2163397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4429358" y="7048101"/>
              <a:ext cx="876115" cy="1761355"/>
              <a:chOff x="4429358" y="7048101"/>
              <a:chExt cx="876115" cy="1761355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-5400000">
                <a:off x="4429358" y="7048101"/>
                <a:ext cx="876115" cy="1761355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4429358" y="6404460"/>
              <a:ext cx="876115" cy="1761355"/>
              <a:chOff x="4429358" y="6404460"/>
              <a:chExt cx="876115" cy="1761355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-5400000">
                <a:off x="4429358" y="6404460"/>
                <a:ext cx="876115" cy="1761355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4429358" y="5760818"/>
              <a:ext cx="876115" cy="1761355"/>
              <a:chOff x="4429358" y="5760818"/>
              <a:chExt cx="876115" cy="1761355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4429358" y="5760818"/>
                <a:ext cx="876115" cy="1761355"/>
              </a:xfrm>
              <a:prstGeom prst="rect">
                <a:avLst/>
              </a:prstGeom>
            </p:spPr>
          </p:pic>
        </p:grpSp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25489" y="3707288"/>
            <a:ext cx="5251789" cy="257855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791550" y="8291238"/>
            <a:ext cx="9506531" cy="691372"/>
            <a:chOff x="1791550" y="8291238"/>
            <a:chExt cx="9506531" cy="69137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27327" y="8142928"/>
              <a:ext cx="5646517" cy="1283698"/>
            </a:xfrm>
            <a:prstGeom prst="rect">
              <a:avLst/>
            </a:prstGeom>
          </p:spPr>
        </p:pic>
        <p:grpSp>
          <p:nvGrpSpPr>
            <p:cNvPr id="1008" name="그룹 1008"/>
            <p:cNvGrpSpPr/>
            <p:nvPr/>
          </p:nvGrpSpPr>
          <p:grpSpPr>
            <a:xfrm>
              <a:off x="1791550" y="8520636"/>
              <a:ext cx="225526" cy="225526"/>
              <a:chOff x="1791550" y="8520636"/>
              <a:chExt cx="225526" cy="225526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-10800000">
                <a:off x="1791550" y="8520636"/>
                <a:ext cx="225526" cy="225526"/>
              </a:xfrm>
              <a:prstGeom prst="rect">
                <a:avLst/>
              </a:prstGeom>
            </p:spPr>
          </p:pic>
        </p:grpSp>
      </p:grpSp>
      <p:grpSp>
        <p:nvGrpSpPr>
          <p:cNvPr id="1009" name="그룹 1009"/>
          <p:cNvGrpSpPr/>
          <p:nvPr/>
        </p:nvGrpSpPr>
        <p:grpSpPr>
          <a:xfrm>
            <a:off x="11784367" y="-883979"/>
            <a:ext cx="3464994" cy="3188741"/>
            <a:chOff x="11784367" y="-883979"/>
            <a:chExt cx="3464994" cy="318874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784367" y="-883979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-1529056" y="6339728"/>
            <a:ext cx="3464994" cy="3188741"/>
            <a:chOff x="-1529056" y="6339728"/>
            <a:chExt cx="3464994" cy="318874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1529056" y="6339728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1298082" y="6203439"/>
            <a:ext cx="1761355" cy="2163397"/>
            <a:chOff x="11298082" y="6203439"/>
            <a:chExt cx="1761355" cy="2163397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11740702" y="7048101"/>
              <a:ext cx="876115" cy="1761355"/>
              <a:chOff x="11740702" y="7048101"/>
              <a:chExt cx="876115" cy="1761355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-5400000">
                <a:off x="11740702" y="7048101"/>
                <a:ext cx="876115" cy="1761355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11740702" y="6404460"/>
              <a:ext cx="876115" cy="1761355"/>
              <a:chOff x="11740702" y="6404460"/>
              <a:chExt cx="876115" cy="1761355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-5400000">
                <a:off x="11740702" y="6404460"/>
                <a:ext cx="876115" cy="1761355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11740702" y="5760818"/>
              <a:ext cx="876115" cy="1761355"/>
              <a:chOff x="11740702" y="5760818"/>
              <a:chExt cx="876115" cy="1761355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11740702" y="5760818"/>
                <a:ext cx="876115" cy="1761355"/>
              </a:xfrm>
              <a:prstGeom prst="rect">
                <a:avLst/>
              </a:prstGeom>
            </p:spPr>
          </p:pic>
        </p:grpSp>
      </p:grpSp>
      <p:grpSp>
        <p:nvGrpSpPr>
          <p:cNvPr id="1015" name="그룹 1015"/>
          <p:cNvGrpSpPr/>
          <p:nvPr/>
        </p:nvGrpSpPr>
        <p:grpSpPr>
          <a:xfrm>
            <a:off x="9811277" y="7913555"/>
            <a:ext cx="8239117" cy="2042873"/>
            <a:chOff x="9811277" y="7913555"/>
            <a:chExt cx="8239117" cy="2042873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88962" y="7785018"/>
              <a:ext cx="5249568" cy="2556987"/>
            </a:xfrm>
            <a:prstGeom prst="rect">
              <a:avLst/>
            </a:prstGeom>
          </p:spPr>
        </p:pic>
        <p:grpSp>
          <p:nvGrpSpPr>
            <p:cNvPr id="1016" name="그룹 1016"/>
            <p:cNvGrpSpPr/>
            <p:nvPr/>
          </p:nvGrpSpPr>
          <p:grpSpPr>
            <a:xfrm>
              <a:off x="9811277" y="8112367"/>
              <a:ext cx="195459" cy="195459"/>
              <a:chOff x="9811277" y="8112367"/>
              <a:chExt cx="195459" cy="195459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 rot="-10800000">
                <a:off x="9811277" y="8112367"/>
                <a:ext cx="195459" cy="19545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7761" y="1260227"/>
            <a:ext cx="7831541" cy="2223141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1069" y="2795800"/>
            <a:ext cx="5904883" cy="110948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202388" y="7727078"/>
            <a:ext cx="3922193" cy="3884148"/>
            <a:chOff x="1202388" y="7727078"/>
            <a:chExt cx="3922193" cy="3884148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2388" y="7727078"/>
              <a:ext cx="3922193" cy="3884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130879" y="-3157918"/>
            <a:ext cx="5220385" cy="6219148"/>
            <a:chOff x="-1130879" y="-3157918"/>
            <a:chExt cx="5220385" cy="6219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2700000">
              <a:off x="-1130879" y="-3157918"/>
              <a:ext cx="5220385" cy="621914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942197" y="7957284"/>
            <a:ext cx="4867135" cy="2328431"/>
            <a:chOff x="12942197" y="7957284"/>
            <a:chExt cx="4867135" cy="232843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42197" y="7957284"/>
              <a:ext cx="4867135" cy="2328431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65366" y="432186"/>
            <a:ext cx="3949614" cy="54012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865191" y="118775"/>
            <a:ext cx="1349957" cy="126344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1429" y="3840316"/>
            <a:ext cx="16179083" cy="46480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75" y="82943"/>
            <a:ext cx="5887527" cy="206024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84367" y="-883979"/>
            <a:ext cx="3464994" cy="3188741"/>
            <a:chOff x="11784367" y="-883979"/>
            <a:chExt cx="3464994" cy="318874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84367" y="-883979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106145" y="6967836"/>
            <a:ext cx="3464994" cy="3188741"/>
            <a:chOff x="-1106145" y="6967836"/>
            <a:chExt cx="3464994" cy="318874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106145" y="6967836"/>
              <a:ext cx="3464994" cy="318874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435" y="1412547"/>
            <a:ext cx="9550871" cy="192150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692" y="3039719"/>
            <a:ext cx="7497824" cy="144521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47458" y="314211"/>
            <a:ext cx="2276761" cy="142249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89827" y="4489704"/>
            <a:ext cx="935793" cy="107422"/>
            <a:chOff x="589827" y="4489704"/>
            <a:chExt cx="935793" cy="10742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9827" y="4489704"/>
              <a:ext cx="935793" cy="107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41949" y="5026032"/>
            <a:ext cx="201724" cy="201724"/>
            <a:chOff x="2741949" y="5026032"/>
            <a:chExt cx="201724" cy="20172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41949" y="5026032"/>
              <a:ext cx="201724" cy="201724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11868" y="4595968"/>
            <a:ext cx="11599288" cy="138109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842811" y="7221562"/>
            <a:ext cx="201724" cy="201724"/>
            <a:chOff x="2842811" y="7221562"/>
            <a:chExt cx="201724" cy="20172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2811" y="7221562"/>
              <a:ext cx="201724" cy="201724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41299" y="6846146"/>
            <a:ext cx="11428621" cy="226520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3375224" y="5543282"/>
            <a:ext cx="11599577" cy="229353"/>
            <a:chOff x="3375224" y="5543282"/>
            <a:chExt cx="11599577" cy="229353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0800000">
              <a:off x="3375224" y="5543282"/>
              <a:ext cx="11599577" cy="229353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49305" y="4240683"/>
            <a:ext cx="1832799" cy="2238151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32024" y="6539692"/>
            <a:ext cx="1754707" cy="208578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3400838" y="7738811"/>
            <a:ext cx="11599577" cy="229353"/>
            <a:chOff x="3400838" y="7738811"/>
            <a:chExt cx="11599577" cy="229353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0800000">
              <a:off x="3400838" y="7738811"/>
              <a:ext cx="11599577" cy="22935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400838" y="8642779"/>
            <a:ext cx="2441265" cy="229353"/>
            <a:chOff x="3400838" y="8642779"/>
            <a:chExt cx="2441265" cy="229353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10800000">
              <a:off x="3400838" y="8642779"/>
              <a:ext cx="2441265" cy="229353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84183" y="5724872"/>
            <a:ext cx="4027144" cy="1226211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67805" y="8908662"/>
            <a:ext cx="10170201" cy="1226210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9996607" y="1283034"/>
            <a:ext cx="7769014" cy="2726141"/>
            <a:chOff x="9996607" y="1283034"/>
            <a:chExt cx="7769014" cy="2726141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96607" y="1283034"/>
              <a:ext cx="7769014" cy="272614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293917" y="808963"/>
            <a:ext cx="1003891" cy="1003891"/>
            <a:chOff x="10293917" y="808963"/>
            <a:chExt cx="1003891" cy="1003891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293917" y="808963"/>
              <a:ext cx="1003891" cy="1003891"/>
            </a:xfrm>
            <a:prstGeom prst="rect">
              <a:avLst/>
            </a:prstGeom>
          </p:spPr>
        </p:pic>
      </p:grpSp>
      <p:pic>
        <p:nvPicPr>
          <p:cNvPr id="43" name="Object 42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577885" y="1811646"/>
            <a:ext cx="6536806" cy="20358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75" y="78762"/>
            <a:ext cx="5887108" cy="208178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84367" y="-883979"/>
            <a:ext cx="3464994" cy="3188741"/>
            <a:chOff x="11784367" y="-883979"/>
            <a:chExt cx="3464994" cy="318874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84367" y="-883979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106145" y="6967836"/>
            <a:ext cx="3464994" cy="3188741"/>
            <a:chOff x="-1106145" y="6967836"/>
            <a:chExt cx="3464994" cy="318874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106145" y="6967836"/>
              <a:ext cx="3464994" cy="318874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435" y="1412547"/>
            <a:ext cx="9550871" cy="192150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692" y="3039719"/>
            <a:ext cx="7497824" cy="144521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5553" y="314211"/>
            <a:ext cx="2048190" cy="142249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89827" y="4489704"/>
            <a:ext cx="935793" cy="107422"/>
            <a:chOff x="589827" y="4489704"/>
            <a:chExt cx="935793" cy="10742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9827" y="4489704"/>
              <a:ext cx="935793" cy="107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41949" y="5026032"/>
            <a:ext cx="201724" cy="201724"/>
            <a:chOff x="2741949" y="5026032"/>
            <a:chExt cx="201724" cy="20172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41949" y="5026032"/>
              <a:ext cx="201724" cy="201724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11866" y="4590600"/>
            <a:ext cx="12100859" cy="233093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842811" y="7221562"/>
            <a:ext cx="201724" cy="201724"/>
            <a:chOff x="2842811" y="7221562"/>
            <a:chExt cx="201724" cy="20172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2811" y="7221562"/>
              <a:ext cx="201724" cy="201724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22247" y="6786123"/>
            <a:ext cx="12188040" cy="233093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3649783" y="5543282"/>
            <a:ext cx="11599577" cy="229353"/>
            <a:chOff x="3649783" y="5543282"/>
            <a:chExt cx="11599577" cy="229353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0800000">
              <a:off x="3649783" y="5543282"/>
              <a:ext cx="11599577" cy="229353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77881" y="4244662"/>
            <a:ext cx="1840979" cy="2228017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93932" y="6547304"/>
            <a:ext cx="1838004" cy="207399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3400838" y="7738811"/>
            <a:ext cx="11599577" cy="229353"/>
            <a:chOff x="3400838" y="7738811"/>
            <a:chExt cx="11599577" cy="229353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0800000">
              <a:off x="3400838" y="7738811"/>
              <a:ext cx="11599577" cy="22935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400838" y="8642779"/>
            <a:ext cx="6123808" cy="229353"/>
            <a:chOff x="3400838" y="8642779"/>
            <a:chExt cx="6123808" cy="229353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10800000">
              <a:off x="3400838" y="8642779"/>
              <a:ext cx="6123808" cy="22935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3375224" y="6463235"/>
            <a:ext cx="6123808" cy="229353"/>
            <a:chOff x="3375224" y="6463235"/>
            <a:chExt cx="6123808" cy="229353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10800000">
              <a:off x="3375224" y="6463235"/>
              <a:ext cx="6123808" cy="22935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524647" y="1633939"/>
            <a:ext cx="2340756" cy="1699577"/>
            <a:chOff x="9524647" y="1633939"/>
            <a:chExt cx="2340756" cy="1699577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24647" y="1633939"/>
              <a:ext cx="2340756" cy="1699577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265289" y="1317818"/>
            <a:ext cx="14051246" cy="27901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039725" y="2166752"/>
            <a:ext cx="10206263" cy="3044608"/>
            <a:chOff x="4039725" y="2166752"/>
            <a:chExt cx="10206263" cy="30446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9725" y="2166752"/>
              <a:ext cx="10206263" cy="304460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9299" y="2249471"/>
            <a:ext cx="10471931" cy="303105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2683" y="1846848"/>
            <a:ext cx="3464994" cy="3188741"/>
            <a:chOff x="15862683" y="1846848"/>
            <a:chExt cx="3464994" cy="318874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2683" y="1846848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046721" y="-535508"/>
            <a:ext cx="2827193" cy="2601790"/>
            <a:chOff x="12046721" y="-535508"/>
            <a:chExt cx="2827193" cy="260179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46721" y="-535508"/>
              <a:ext cx="2827193" cy="2601790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6375" y="78762"/>
            <a:ext cx="5887108" cy="208178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67641" y="5479829"/>
            <a:ext cx="10781055" cy="41875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" y="3880713"/>
            <a:ext cx="7412433" cy="3005681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84367" y="-883979"/>
            <a:ext cx="3464994" cy="3188741"/>
            <a:chOff x="11784367" y="-883979"/>
            <a:chExt cx="3464994" cy="318874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84367" y="-883979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529056" y="6339728"/>
            <a:ext cx="3464994" cy="3188741"/>
            <a:chOff x="-1529056" y="6339728"/>
            <a:chExt cx="3464994" cy="318874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529056" y="6339728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07053" y="2304762"/>
            <a:ext cx="5039656" cy="5814887"/>
            <a:chOff x="1107053" y="2304762"/>
            <a:chExt cx="5039656" cy="5814887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2889771" y="2848420"/>
              <a:ext cx="1162476" cy="1162476"/>
              <a:chOff x="2889771" y="2848420"/>
              <a:chExt cx="1162476" cy="1162476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889771" y="2848420"/>
                <a:ext cx="1162476" cy="1162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4372931" y="2487651"/>
              <a:ext cx="942007" cy="942007"/>
              <a:chOff x="4372931" y="2487651"/>
              <a:chExt cx="942007" cy="942007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372931" y="2487651"/>
                <a:ext cx="942007" cy="94200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5605556" y="3389573"/>
              <a:ext cx="541153" cy="541153"/>
              <a:chOff x="5605556" y="3389573"/>
              <a:chExt cx="541153" cy="541153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05556" y="3389573"/>
                <a:ext cx="541153" cy="541153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2358640" y="2317289"/>
              <a:ext cx="531131" cy="531131"/>
              <a:chOff x="2358640" y="2317289"/>
              <a:chExt cx="531131" cy="531131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358640" y="2317289"/>
                <a:ext cx="531131" cy="531131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903173" y="3064384"/>
              <a:ext cx="650883" cy="650883"/>
              <a:chOff x="1903173" y="3064384"/>
              <a:chExt cx="650883" cy="650883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903173" y="3064384"/>
                <a:ext cx="650883" cy="650883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107053" y="3429658"/>
              <a:ext cx="458819" cy="458819"/>
              <a:chOff x="1107053" y="3429658"/>
              <a:chExt cx="458819" cy="458819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107053" y="3429658"/>
                <a:ext cx="458819" cy="458819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3869358" y="2304762"/>
              <a:ext cx="365779" cy="365779"/>
              <a:chOff x="3869358" y="2304762"/>
              <a:chExt cx="365779" cy="365779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869358" y="2304762"/>
                <a:ext cx="365779" cy="365779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2128149" y="6751735"/>
              <a:ext cx="982092" cy="982092"/>
              <a:chOff x="2128149" y="6751735"/>
              <a:chExt cx="982092" cy="982092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128149" y="6751735"/>
                <a:ext cx="982092" cy="982092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3934497" y="7242781"/>
              <a:ext cx="876868" cy="876868"/>
              <a:chOff x="3934497" y="7242781"/>
              <a:chExt cx="876868" cy="876868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934497" y="7242781"/>
                <a:ext cx="876868" cy="876868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1316420" y="6576361"/>
              <a:ext cx="430918" cy="430918"/>
              <a:chOff x="1316420" y="6576361"/>
              <a:chExt cx="430918" cy="430918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316420" y="6576361"/>
                <a:ext cx="430918" cy="430918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4843934" y="6636489"/>
              <a:ext cx="666420" cy="666420"/>
              <a:chOff x="4843934" y="6636489"/>
              <a:chExt cx="666420" cy="666420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843934" y="6636489"/>
                <a:ext cx="666420" cy="666420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3338226" y="6751735"/>
              <a:ext cx="531131" cy="531131"/>
              <a:chOff x="3338226" y="6751735"/>
              <a:chExt cx="531131" cy="531131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338226" y="6751735"/>
                <a:ext cx="531131" cy="531131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5605556" y="6751735"/>
              <a:ext cx="365779" cy="365779"/>
              <a:chOff x="5605556" y="6751735"/>
              <a:chExt cx="365779" cy="365779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605556" y="6751735"/>
                <a:ext cx="365779" cy="365779"/>
              </a:xfrm>
              <a:prstGeom prst="rect">
                <a:avLst/>
              </a:prstGeom>
            </p:spPr>
          </p:pic>
        </p:grpSp>
      </p:grpSp>
      <p:grpSp>
        <p:nvGrpSpPr>
          <p:cNvPr id="1017" name="그룹 1017"/>
          <p:cNvGrpSpPr/>
          <p:nvPr/>
        </p:nvGrpSpPr>
        <p:grpSpPr>
          <a:xfrm>
            <a:off x="7165567" y="966355"/>
            <a:ext cx="10630893" cy="8562114"/>
            <a:chOff x="7165567" y="966355"/>
            <a:chExt cx="10630893" cy="8562114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65567" y="966355"/>
              <a:ext cx="10630893" cy="8562114"/>
            </a:xfrm>
            <a:prstGeom prst="rect">
              <a:avLst/>
            </a:prstGeom>
          </p:spPr>
        </p:pic>
      </p:grpSp>
      <p:pic>
        <p:nvPicPr>
          <p:cNvPr id="54" name="Object 5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01039" y="3119927"/>
            <a:ext cx="10409150" cy="46218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" y="3880713"/>
            <a:ext cx="7412433" cy="3005681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84367" y="-883979"/>
            <a:ext cx="3464994" cy="3188741"/>
            <a:chOff x="11784367" y="-883979"/>
            <a:chExt cx="3464994" cy="318874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84367" y="-883979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529056" y="6339728"/>
            <a:ext cx="3464994" cy="3188741"/>
            <a:chOff x="-1529056" y="6339728"/>
            <a:chExt cx="3464994" cy="318874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529056" y="6339728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07053" y="2304762"/>
            <a:ext cx="5039656" cy="5814887"/>
            <a:chOff x="1107053" y="2304762"/>
            <a:chExt cx="5039656" cy="5814887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2889771" y="2848420"/>
              <a:ext cx="1162476" cy="1162476"/>
              <a:chOff x="2889771" y="2848420"/>
              <a:chExt cx="1162476" cy="1162476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889771" y="2848420"/>
                <a:ext cx="1162476" cy="1162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4372931" y="2487651"/>
              <a:ext cx="942007" cy="942007"/>
              <a:chOff x="4372931" y="2487651"/>
              <a:chExt cx="942007" cy="942007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372931" y="2487651"/>
                <a:ext cx="942007" cy="94200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5605556" y="3389573"/>
              <a:ext cx="541153" cy="541153"/>
              <a:chOff x="5605556" y="3389573"/>
              <a:chExt cx="541153" cy="541153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05556" y="3389573"/>
                <a:ext cx="541153" cy="541153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2358640" y="2317289"/>
              <a:ext cx="531131" cy="531131"/>
              <a:chOff x="2358640" y="2317289"/>
              <a:chExt cx="531131" cy="531131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358640" y="2317289"/>
                <a:ext cx="531131" cy="531131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903173" y="3064384"/>
              <a:ext cx="650883" cy="650883"/>
              <a:chOff x="1903173" y="3064384"/>
              <a:chExt cx="650883" cy="650883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903173" y="3064384"/>
                <a:ext cx="650883" cy="650883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107053" y="3429658"/>
              <a:ext cx="458819" cy="458819"/>
              <a:chOff x="1107053" y="3429658"/>
              <a:chExt cx="458819" cy="458819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107053" y="3429658"/>
                <a:ext cx="458819" cy="458819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3869358" y="2304762"/>
              <a:ext cx="365779" cy="365779"/>
              <a:chOff x="3869358" y="2304762"/>
              <a:chExt cx="365779" cy="365779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869358" y="2304762"/>
                <a:ext cx="365779" cy="365779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2128149" y="6751735"/>
              <a:ext cx="982092" cy="982092"/>
              <a:chOff x="2128149" y="6751735"/>
              <a:chExt cx="982092" cy="982092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128149" y="6751735"/>
                <a:ext cx="982092" cy="982092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3934497" y="7242781"/>
              <a:ext cx="876868" cy="876868"/>
              <a:chOff x="3934497" y="7242781"/>
              <a:chExt cx="876868" cy="876868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934497" y="7242781"/>
                <a:ext cx="876868" cy="876868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1316420" y="6576361"/>
              <a:ext cx="430918" cy="430918"/>
              <a:chOff x="1316420" y="6576361"/>
              <a:chExt cx="430918" cy="430918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316420" y="6576361"/>
                <a:ext cx="430918" cy="430918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4843934" y="6636489"/>
              <a:ext cx="666420" cy="666420"/>
              <a:chOff x="4843934" y="6636489"/>
              <a:chExt cx="666420" cy="666420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843934" y="6636489"/>
                <a:ext cx="666420" cy="666420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3338226" y="6751735"/>
              <a:ext cx="531131" cy="531131"/>
              <a:chOff x="3338226" y="6751735"/>
              <a:chExt cx="531131" cy="531131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338226" y="6751735"/>
                <a:ext cx="531131" cy="531131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5605556" y="6751735"/>
              <a:ext cx="365779" cy="365779"/>
              <a:chOff x="5605556" y="6751735"/>
              <a:chExt cx="365779" cy="365779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605556" y="6751735"/>
                <a:ext cx="365779" cy="365779"/>
              </a:xfrm>
              <a:prstGeom prst="rect">
                <a:avLst/>
              </a:prstGeom>
            </p:spPr>
          </p:pic>
        </p:grpSp>
      </p:grpSp>
      <p:grpSp>
        <p:nvGrpSpPr>
          <p:cNvPr id="1017" name="그룹 1017"/>
          <p:cNvGrpSpPr/>
          <p:nvPr/>
        </p:nvGrpSpPr>
        <p:grpSpPr>
          <a:xfrm>
            <a:off x="7165567" y="966355"/>
            <a:ext cx="10630893" cy="8562114"/>
            <a:chOff x="7165567" y="966355"/>
            <a:chExt cx="10630893" cy="8562114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65567" y="966355"/>
              <a:ext cx="10630893" cy="856211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667001" y="5221068"/>
            <a:ext cx="235226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solidFill>
                  <a:schemeClr val="accent3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핵심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3064384"/>
            <a:ext cx="6324600" cy="3785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ko-KR" altLang="en-US" sz="6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알아 차리기 </a:t>
            </a:r>
            <a:endParaRPr lang="en-US" altLang="ko-KR" sz="6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6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</a:t>
            </a:r>
            <a:r>
              <a:rPr lang="en-US" altLang="ko-KR" sz="6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r>
              <a:rPr lang="ko-KR" altLang="en-US" sz="6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너</a:t>
            </a:r>
            <a:r>
              <a:rPr lang="en-US" altLang="ko-KR" sz="6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r>
              <a:rPr lang="ko-KR" altLang="en-US" sz="6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상황</a:t>
            </a:r>
            <a:r>
              <a:rPr lang="en-US" altLang="ko-KR" sz="6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6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8149" y="8648700"/>
            <a:ext cx="13721451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002060"/>
                </a:solidFill>
                <a:latin typeface="MD아롱체" panose="02020603020101020101" pitchFamily="18" charset="-127"/>
                <a:ea typeface="MD아롱체" panose="02020603020101020101" pitchFamily="18" charset="-127"/>
              </a:rPr>
              <a:t>성격은 변화하기 힘들어도 대화 방범만 바꾸어도 나</a:t>
            </a:r>
            <a:r>
              <a:rPr lang="en-US" altLang="ko-KR" sz="3200" dirty="0">
                <a:solidFill>
                  <a:srgbClr val="002060"/>
                </a:solidFill>
                <a:latin typeface="MD아롱체" panose="02020603020101020101" pitchFamily="18" charset="-127"/>
                <a:ea typeface="MD아롱체" panose="02020603020101020101" pitchFamily="18" charset="-127"/>
              </a:rPr>
              <a:t>,</a:t>
            </a:r>
            <a:r>
              <a:rPr lang="ko-KR" altLang="en-US" sz="3200" dirty="0">
                <a:solidFill>
                  <a:srgbClr val="002060"/>
                </a:solidFill>
                <a:latin typeface="MD아롱체" panose="02020603020101020101" pitchFamily="18" charset="-127"/>
                <a:ea typeface="MD아롱체" panose="02020603020101020101" pitchFamily="18" charset="-127"/>
              </a:rPr>
              <a:t>너</a:t>
            </a:r>
            <a:r>
              <a:rPr lang="en-US" altLang="ko-KR" sz="3200" dirty="0">
                <a:solidFill>
                  <a:srgbClr val="002060"/>
                </a:solidFill>
                <a:latin typeface="MD아롱체" panose="02020603020101020101" pitchFamily="18" charset="-127"/>
                <a:ea typeface="MD아롱체" panose="02020603020101020101" pitchFamily="18" charset="-127"/>
              </a:rPr>
              <a:t>, </a:t>
            </a:r>
            <a:r>
              <a:rPr lang="ko-KR" altLang="en-US" sz="3200" dirty="0">
                <a:solidFill>
                  <a:srgbClr val="002060"/>
                </a:solidFill>
                <a:latin typeface="MD아롱체" panose="02020603020101020101" pitchFamily="18" charset="-127"/>
                <a:ea typeface="MD아롱체" panose="02020603020101020101" pitchFamily="18" charset="-127"/>
              </a:rPr>
              <a:t>상황이 바뀔 수 있다</a:t>
            </a:r>
            <a:r>
              <a:rPr lang="en-US" altLang="ko-KR" sz="3200" dirty="0">
                <a:solidFill>
                  <a:schemeClr val="bg1"/>
                </a:solidFill>
                <a:latin typeface="MD아롱체" panose="02020603020101020101" pitchFamily="18" charset="-127"/>
                <a:ea typeface="MD아롱체" panose="02020603020101020101" pitchFamily="18" charset="-127"/>
              </a:rPr>
              <a:t>.</a:t>
            </a:r>
            <a:endParaRPr lang="ko-KR" altLang="en-US" sz="3200" dirty="0">
              <a:solidFill>
                <a:schemeClr val="bg1"/>
              </a:solidFill>
              <a:latin typeface="MD아롱체" panose="02020603020101020101" pitchFamily="18" charset="-127"/>
              <a:ea typeface="MD아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9386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039725" y="2166752"/>
            <a:ext cx="10206263" cy="3482245"/>
            <a:chOff x="4039725" y="2166752"/>
            <a:chExt cx="10206263" cy="34822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9725" y="2166752"/>
              <a:ext cx="10206263" cy="348224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3534" y="2065398"/>
            <a:ext cx="10115925" cy="388495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2683" y="1954116"/>
            <a:ext cx="3464994" cy="3188741"/>
            <a:chOff x="15862683" y="1954116"/>
            <a:chExt cx="3464994" cy="318874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2683" y="1954116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046721" y="-535508"/>
            <a:ext cx="2827193" cy="2601790"/>
            <a:chOff x="12046721" y="-535508"/>
            <a:chExt cx="2827193" cy="260179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46721" y="-535508"/>
              <a:ext cx="2827193" cy="2601790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29885" y="103511"/>
            <a:ext cx="7477024" cy="245334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416326" y="6195125"/>
            <a:ext cx="13312402" cy="3482245"/>
            <a:chOff x="2416326" y="6195125"/>
            <a:chExt cx="13312402" cy="348224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16326" y="6195125"/>
              <a:ext cx="13312402" cy="348224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52221" y="5286214"/>
            <a:ext cx="1215213" cy="1215144"/>
            <a:chOff x="8552221" y="5286214"/>
            <a:chExt cx="1215213" cy="121514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52221" y="5286214"/>
              <a:ext cx="1215213" cy="121514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35538" y="6322313"/>
            <a:ext cx="10556210" cy="38016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97419" y="2029376"/>
            <a:ext cx="8645438" cy="7382498"/>
            <a:chOff x="497419" y="2029376"/>
            <a:chExt cx="8645438" cy="73824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419" y="2029376"/>
              <a:ext cx="8645438" cy="738249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564" y="2086406"/>
            <a:ext cx="8859516" cy="750431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2683" y="1954116"/>
            <a:ext cx="3464994" cy="3188741"/>
            <a:chOff x="15862683" y="1954116"/>
            <a:chExt cx="3464994" cy="318874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2683" y="1954116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046721" y="-535508"/>
            <a:ext cx="2827193" cy="2601790"/>
            <a:chOff x="12046721" y="-535508"/>
            <a:chExt cx="2827193" cy="260179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46721" y="-535508"/>
              <a:ext cx="2827193" cy="2601790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29885" y="103511"/>
            <a:ext cx="7477024" cy="245334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419152" y="2029376"/>
            <a:ext cx="8288592" cy="7382498"/>
            <a:chOff x="9419152" y="2029376"/>
            <a:chExt cx="8288592" cy="738249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19152" y="2029376"/>
              <a:ext cx="8288592" cy="738249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52221" y="5286214"/>
            <a:ext cx="1215213" cy="1215144"/>
            <a:chOff x="8552221" y="5286214"/>
            <a:chExt cx="1215213" cy="121514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52221" y="5286214"/>
              <a:ext cx="1215213" cy="121514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31423" y="3201849"/>
            <a:ext cx="8946197" cy="5583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039725" y="2166752"/>
            <a:ext cx="10206263" cy="3482245"/>
            <a:chOff x="4039725" y="2166752"/>
            <a:chExt cx="10206263" cy="34822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9725" y="2166752"/>
              <a:ext cx="10206263" cy="348224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7338" y="2107033"/>
            <a:ext cx="10172486" cy="370506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2683" y="1954116"/>
            <a:ext cx="3464994" cy="3188741"/>
            <a:chOff x="15862683" y="1954116"/>
            <a:chExt cx="3464994" cy="318874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2683" y="1954116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046721" y="-535508"/>
            <a:ext cx="2827193" cy="2601790"/>
            <a:chOff x="12046721" y="-535508"/>
            <a:chExt cx="2827193" cy="260179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46721" y="-535508"/>
              <a:ext cx="2827193" cy="2601790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29885" y="103511"/>
            <a:ext cx="7477024" cy="245334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416326" y="6195125"/>
            <a:ext cx="13312402" cy="3482245"/>
            <a:chOff x="2416326" y="6195125"/>
            <a:chExt cx="13312402" cy="348224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16326" y="6195125"/>
              <a:ext cx="13312402" cy="348224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52221" y="5286214"/>
            <a:ext cx="1215213" cy="1215144"/>
            <a:chOff x="8552221" y="5286214"/>
            <a:chExt cx="1215213" cy="121514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52221" y="5286214"/>
              <a:ext cx="1215213" cy="121514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72652" y="6322309"/>
            <a:ext cx="12179438" cy="38016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039725" y="2166752"/>
            <a:ext cx="10206263" cy="3482245"/>
            <a:chOff x="4039725" y="2166752"/>
            <a:chExt cx="10206263" cy="34822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9725" y="2166752"/>
              <a:ext cx="10206263" cy="348224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4014" y="2107033"/>
            <a:ext cx="10134972" cy="38016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2683" y="1954116"/>
            <a:ext cx="3464994" cy="3188741"/>
            <a:chOff x="15862683" y="1954116"/>
            <a:chExt cx="3464994" cy="318874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2683" y="1954116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046721" y="-535508"/>
            <a:ext cx="2827193" cy="2601790"/>
            <a:chOff x="12046721" y="-535508"/>
            <a:chExt cx="2827193" cy="260179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46721" y="-535508"/>
              <a:ext cx="2827193" cy="2601790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29885" y="103511"/>
            <a:ext cx="7477024" cy="245334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416326" y="6195125"/>
            <a:ext cx="13312402" cy="3482245"/>
            <a:chOff x="2416326" y="6195125"/>
            <a:chExt cx="13312402" cy="348224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16326" y="6195125"/>
              <a:ext cx="13312402" cy="348224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52221" y="5286214"/>
            <a:ext cx="1215213" cy="1215144"/>
            <a:chOff x="8552221" y="5286214"/>
            <a:chExt cx="1215213" cy="121514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52221" y="5286214"/>
              <a:ext cx="1215213" cy="121514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59799" y="6548508"/>
            <a:ext cx="12483029" cy="303339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862683" y="1954116"/>
            <a:ext cx="3464994" cy="3188741"/>
            <a:chOff x="15862683" y="1954116"/>
            <a:chExt cx="3464994" cy="31887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62683" y="1954116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046721" y="-535508"/>
            <a:ext cx="2827193" cy="2601790"/>
            <a:chOff x="12046721" y="-535508"/>
            <a:chExt cx="2827193" cy="260179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46721" y="-535508"/>
              <a:ext cx="2827193" cy="260179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713505" y="3548487"/>
            <a:ext cx="6006892" cy="6196931"/>
            <a:chOff x="2713505" y="3548487"/>
            <a:chExt cx="6006892" cy="619693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3505" y="3548487"/>
              <a:ext cx="6006892" cy="61969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10867" y="3548487"/>
            <a:ext cx="5412812" cy="6171429"/>
            <a:chOff x="9410867" y="3548487"/>
            <a:chExt cx="5412812" cy="617142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10867" y="3548487"/>
              <a:ext cx="5412812" cy="617142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23508" y="1146902"/>
            <a:ext cx="18452320" cy="324593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112047" y="254485"/>
            <a:ext cx="22546387" cy="24171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208124" y="6824830"/>
            <a:ext cx="13252527" cy="1796344"/>
            <a:chOff x="2208124" y="6824830"/>
            <a:chExt cx="13252527" cy="179634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8124" y="6824830"/>
              <a:ext cx="13252527" cy="179634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986360" y="2195397"/>
            <a:ext cx="1432688" cy="191978"/>
            <a:chOff x="16986360" y="2195397"/>
            <a:chExt cx="1432688" cy="19197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86360" y="2195397"/>
              <a:ext cx="1432688" cy="1919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769902" y="1664541"/>
            <a:ext cx="5381497" cy="5577628"/>
            <a:chOff x="12769902" y="1664541"/>
            <a:chExt cx="5381497" cy="557762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69902" y="1664541"/>
              <a:ext cx="5381497" cy="557762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021198" y="3943741"/>
            <a:ext cx="12266999" cy="2881089"/>
            <a:chOff x="2021198" y="3943741"/>
            <a:chExt cx="12266999" cy="288108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1198" y="3943741"/>
              <a:ext cx="12266999" cy="288108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523810" y="5672469"/>
            <a:ext cx="2304722" cy="2304722"/>
            <a:chOff x="1523810" y="5672469"/>
            <a:chExt cx="2304722" cy="230472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3810" y="5672469"/>
              <a:ext cx="2304722" cy="230472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373629" y="5594851"/>
            <a:ext cx="2403004" cy="2403004"/>
            <a:chOff x="14373629" y="5594851"/>
            <a:chExt cx="2403004" cy="240300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73629" y="5594851"/>
              <a:ext cx="2403004" cy="240300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9883" y="-84911"/>
            <a:ext cx="17247614" cy="3100248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43867" y="6918194"/>
            <a:ext cx="13147881" cy="198091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4C5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068073" y="8290746"/>
            <a:ext cx="2147094" cy="191978"/>
            <a:chOff x="17068073" y="8290746"/>
            <a:chExt cx="2147094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8073" y="8290746"/>
              <a:ext cx="2147094" cy="1919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59165" y="2132538"/>
            <a:ext cx="6123451" cy="191978"/>
            <a:chOff x="-159165" y="2132538"/>
            <a:chExt cx="6123451" cy="19197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159165" y="2132538"/>
              <a:ext cx="6123451" cy="19197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783" y="1441691"/>
            <a:ext cx="13296824" cy="943672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201487" y="-793619"/>
            <a:ext cx="5013680" cy="4965048"/>
            <a:chOff x="14201487" y="-793619"/>
            <a:chExt cx="5013680" cy="496504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01487" y="-793619"/>
              <a:ext cx="5013680" cy="496504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04762" y="6159972"/>
            <a:ext cx="3591960" cy="3557118"/>
            <a:chOff x="1504762" y="6159972"/>
            <a:chExt cx="3591960" cy="355711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4762" y="6159972"/>
              <a:ext cx="3591960" cy="355711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490827" y="7194398"/>
            <a:ext cx="4258895" cy="4258895"/>
            <a:chOff x="-1490827" y="7194398"/>
            <a:chExt cx="4258895" cy="425889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700000">
              <a:off x="-1490827" y="7194398"/>
              <a:ext cx="4258895" cy="4258895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34" y="1408919"/>
            <a:ext cx="7263782" cy="103708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4236022" y="2461029"/>
            <a:ext cx="4258895" cy="4258895"/>
            <a:chOff x="14236022" y="2461029"/>
            <a:chExt cx="4258895" cy="4258895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2700000">
              <a:off x="14236022" y="2461029"/>
              <a:ext cx="4258895" cy="42588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86360" y="2195397"/>
            <a:ext cx="1432688" cy="191978"/>
            <a:chOff x="16986360" y="2195397"/>
            <a:chExt cx="1432688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86360" y="2195397"/>
              <a:ext cx="1432688" cy="19197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142" y="124422"/>
            <a:ext cx="12663023" cy="372573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827311" y="6820582"/>
            <a:ext cx="3911298" cy="3873359"/>
            <a:chOff x="14827311" y="6820582"/>
            <a:chExt cx="3911298" cy="387335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27311" y="6820582"/>
              <a:ext cx="3911298" cy="387335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00196" y="-982225"/>
            <a:ext cx="4279052" cy="4237545"/>
            <a:chOff x="-600196" y="-982225"/>
            <a:chExt cx="4279052" cy="423754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600196" y="-982225"/>
              <a:ext cx="4279052" cy="42375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803142" y="3280717"/>
            <a:ext cx="6359264" cy="5516075"/>
            <a:chOff x="1803142" y="3280717"/>
            <a:chExt cx="6359264" cy="551607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3142" y="3280717"/>
              <a:ext cx="6359264" cy="551607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399206" y="3255320"/>
            <a:ext cx="6707461" cy="5845731"/>
            <a:chOff x="9399206" y="3255320"/>
            <a:chExt cx="6707461" cy="584573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9206" y="3255320"/>
              <a:ext cx="6707461" cy="58457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C5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86360" y="3561542"/>
            <a:ext cx="1432688" cy="191978"/>
            <a:chOff x="16986360" y="3561542"/>
            <a:chExt cx="1432688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86360" y="3561542"/>
              <a:ext cx="1432688" cy="1919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86747" y="-1286436"/>
            <a:ext cx="4461240" cy="4417966"/>
            <a:chOff x="5686747" y="-1286436"/>
            <a:chExt cx="4461240" cy="441796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6747" y="-1286436"/>
              <a:ext cx="4461240" cy="441796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901071" y="6888297"/>
            <a:ext cx="4182908" cy="4182908"/>
            <a:chOff x="-901071" y="6888297"/>
            <a:chExt cx="4182908" cy="418290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2700000">
              <a:off x="-901071" y="6888297"/>
              <a:ext cx="4182908" cy="418290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972602" y="5957321"/>
            <a:ext cx="3452527" cy="3419037"/>
            <a:chOff x="1972602" y="5957321"/>
            <a:chExt cx="3452527" cy="341903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2602" y="5957321"/>
              <a:ext cx="3452527" cy="341903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886831" y="6091464"/>
            <a:ext cx="6171429" cy="1575376"/>
            <a:chOff x="11886831" y="6091464"/>
            <a:chExt cx="6171429" cy="157537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86831" y="6091464"/>
              <a:ext cx="6171429" cy="1575376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769520" y="1451460"/>
            <a:ext cx="6194790" cy="578350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8656" y="4813311"/>
            <a:ext cx="15122299" cy="33159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828412" y="5816721"/>
            <a:ext cx="3588190" cy="3553385"/>
            <a:chOff x="13828412" y="5816721"/>
            <a:chExt cx="3588190" cy="355338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28412" y="5816721"/>
              <a:ext cx="3588190" cy="355338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0221" y="838856"/>
            <a:ext cx="5896670" cy="235179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6571" y="2322313"/>
            <a:ext cx="5279118" cy="138276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05332" y="6858676"/>
            <a:ext cx="3288710" cy="89411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24073" y="5988197"/>
            <a:ext cx="2988072" cy="85164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66667" y="2507806"/>
            <a:ext cx="6171429" cy="1038819"/>
            <a:chOff x="1666667" y="2507806"/>
            <a:chExt cx="6171429" cy="103881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6667" y="2507806"/>
              <a:ext cx="6171429" cy="103881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12795" y="4073120"/>
            <a:ext cx="7481075" cy="5158054"/>
            <a:chOff x="512795" y="4073120"/>
            <a:chExt cx="7481075" cy="515805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2795" y="4073120"/>
              <a:ext cx="7481075" cy="515805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371429" y="1814311"/>
            <a:ext cx="1724987" cy="747494"/>
            <a:chOff x="9371429" y="1814311"/>
            <a:chExt cx="1724987" cy="74749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71429" y="1814311"/>
              <a:ext cx="1724987" cy="74749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371429" y="4765092"/>
            <a:ext cx="1724987" cy="755530"/>
            <a:chOff x="9371429" y="4765092"/>
            <a:chExt cx="1724987" cy="75553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71429" y="4765092"/>
              <a:ext cx="1724987" cy="75553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371429" y="7874425"/>
            <a:ext cx="1699590" cy="741607"/>
            <a:chOff x="9371429" y="7874425"/>
            <a:chExt cx="1699590" cy="74160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71429" y="7874425"/>
              <a:ext cx="1699590" cy="74160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0783" y="6341661"/>
            <a:ext cx="5112737" cy="227680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590" y="5579901"/>
            <a:ext cx="4692638" cy="2102228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66041" y="4268205"/>
            <a:ext cx="5710112" cy="2102227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159638" y="926458"/>
            <a:ext cx="5168112" cy="2724778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159638" y="3803190"/>
            <a:ext cx="5969894" cy="350605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140590" y="7315368"/>
            <a:ext cx="3626599" cy="26103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274286" y="8703483"/>
            <a:ext cx="4776266" cy="4776266"/>
            <a:chOff x="11274286" y="8703483"/>
            <a:chExt cx="4776266" cy="477626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2700000">
              <a:off x="11274286" y="8703483"/>
              <a:ext cx="4776266" cy="477626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6125" y="8724485"/>
            <a:ext cx="1704526" cy="148305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515833" y="-1194152"/>
            <a:ext cx="3462154" cy="3428571"/>
            <a:chOff x="-515833" y="-1194152"/>
            <a:chExt cx="3462154" cy="34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515833" y="-1194152"/>
              <a:ext cx="3462154" cy="34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77548" y="6219599"/>
            <a:ext cx="2789850" cy="4167703"/>
            <a:chOff x="15277548" y="6219599"/>
            <a:chExt cx="2789850" cy="416770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77548" y="6219599"/>
              <a:ext cx="2789850" cy="416770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1719" y="1652391"/>
            <a:ext cx="12438292" cy="7392369"/>
            <a:chOff x="2971719" y="1652391"/>
            <a:chExt cx="12438292" cy="739236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1719" y="1652391"/>
              <a:ext cx="12438292" cy="739236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865277" y="118679"/>
            <a:ext cx="1349700" cy="126373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1272" y="450806"/>
            <a:ext cx="17256182" cy="170697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38952" y="8762916"/>
            <a:ext cx="12539415" cy="153499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6190" y="3944127"/>
            <a:ext cx="3690789" cy="6290794"/>
            <a:chOff x="76190" y="3944127"/>
            <a:chExt cx="3690789" cy="629079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190" y="3944127"/>
              <a:ext cx="3690789" cy="6290794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09375" y="402372"/>
            <a:ext cx="9207909" cy="92430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C5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9165" y="3685351"/>
            <a:ext cx="1432688" cy="191978"/>
            <a:chOff x="-159165" y="3685351"/>
            <a:chExt cx="1432688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159165" y="3685351"/>
              <a:ext cx="1432688" cy="1919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074845" y="-1224069"/>
            <a:ext cx="3388803" cy="3355932"/>
            <a:chOff x="13074845" y="-1224069"/>
            <a:chExt cx="3388803" cy="335593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4845" y="-1224069"/>
              <a:ext cx="3388803" cy="335593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502230" y="-877556"/>
            <a:ext cx="3902974" cy="3971928"/>
            <a:chOff x="15502230" y="-877556"/>
            <a:chExt cx="3902974" cy="397192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2700000">
              <a:off x="15502230" y="-877556"/>
              <a:ext cx="3902974" cy="397192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137208" y="6930045"/>
            <a:ext cx="4652881" cy="4607748"/>
            <a:chOff x="14137208" y="6930045"/>
            <a:chExt cx="4652881" cy="460774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37208" y="6930045"/>
              <a:ext cx="4652881" cy="4607748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28574" y="6478089"/>
            <a:ext cx="8105331" cy="158154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7459" y="1451460"/>
            <a:ext cx="4606590" cy="578350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80006" y="4797882"/>
            <a:ext cx="6219576" cy="21873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82857" y="5850899"/>
            <a:ext cx="8111111" cy="1603975"/>
            <a:chOff x="6582857" y="5850899"/>
            <a:chExt cx="8111111" cy="16039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2857" y="5850899"/>
              <a:ext cx="8111111" cy="16039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178" y="3477002"/>
            <a:ext cx="7513409" cy="305900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9382" y="2915715"/>
            <a:ext cx="9478061" cy="488791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02388" y="7727078"/>
            <a:ext cx="3922193" cy="3884148"/>
            <a:chOff x="1202388" y="7727078"/>
            <a:chExt cx="3922193" cy="3884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388" y="7727078"/>
              <a:ext cx="3922193" cy="388414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483995" y="-3011652"/>
            <a:ext cx="5220385" cy="5220385"/>
            <a:chOff x="-1483995" y="-3011652"/>
            <a:chExt cx="5220385" cy="522038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2700000">
              <a:off x="-1483995" y="-3011652"/>
              <a:ext cx="5220385" cy="5220385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15465" y="108133"/>
            <a:ext cx="974470" cy="1279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45</Words>
  <Application>Microsoft Office PowerPoint</Application>
  <PresentationFormat>사용자 지정</PresentationFormat>
  <Paragraphs>24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6" baseType="lpstr">
      <vt:lpstr>HY강B</vt:lpstr>
      <vt:lpstr>HY견고딕</vt:lpstr>
      <vt:lpstr>MD아롱체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흔성 장</cp:lastModifiedBy>
  <cp:revision>5</cp:revision>
  <dcterms:created xsi:type="dcterms:W3CDTF">2023-09-22T02:43:54Z</dcterms:created>
  <dcterms:modified xsi:type="dcterms:W3CDTF">2023-09-22T01:05:26Z</dcterms:modified>
</cp:coreProperties>
</file>